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859338" cy="6804025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229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574"/>
  </p:normalViewPr>
  <p:slideViewPr>
    <p:cSldViewPr snapToGrid="0">
      <p:cViewPr varScale="1">
        <p:scale>
          <a:sx n="118" d="100"/>
          <a:sy n="118" d="100"/>
        </p:scale>
        <p:origin x="2616" y="102"/>
      </p:cViewPr>
      <p:guideLst>
        <p:guide orient="horz" pos="3061"/>
        <p:guide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43182" y="2065507"/>
            <a:ext cx="3172971" cy="370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3182" y="2065507"/>
            <a:ext cx="3172971" cy="370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25.png"/><Relationship Id="rId5" Type="http://schemas.openxmlformats.org/officeDocument/2006/relationships/image" Target="../media/image54.png"/><Relationship Id="rId10" Type="http://schemas.openxmlformats.org/officeDocument/2006/relationships/image" Target="../media/image2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24.png"/><Relationship Id="rId5" Type="http://schemas.openxmlformats.org/officeDocument/2006/relationships/image" Target="../media/image71.png"/><Relationship Id="rId10" Type="http://schemas.openxmlformats.org/officeDocument/2006/relationships/image" Target="../media/image50.pn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4792"/>
            <a:ext cx="4859338" cy="83690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962584"/>
            <a:ext cx="4859338" cy="833151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59896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2902098" y="6156449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468144" y="5341612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 characters to life with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23697" y="1066537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dirty="0"/>
              <a:t>Animate a Character Cards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9" y="2187826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207" y="2187825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80" y="3745263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208" y="3745263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392" name="Google Shape;392;p16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1128713"/>
            <a:ext cx="4859338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0" y="2777286"/>
            <a:ext cx="4859338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76458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359570" y="422088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dirty="0"/>
              <a:t>Glide from Point to Point</a:t>
            </a:r>
            <a:endParaRPr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143670" y="1237319"/>
            <a:ext cx="457199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577875" y="2888319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589720" y="2298497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555795" y="1760538"/>
            <a:ext cx="712457" cy="538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738712" y="2308691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374235" y="2286951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765073" y="1763230"/>
            <a:ext cx="712470" cy="576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887416" y="2311866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343090" y="3160344"/>
            <a:ext cx="1643816" cy="11874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7" name="Google Shape;417;p16"/>
          <p:cNvSpPr txBox="1"/>
          <p:nvPr/>
        </p:nvSpPr>
        <p:spPr>
          <a:xfrm>
            <a:off x="3245906" y="3449763"/>
            <a:ext cx="113220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506123" y="3540816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938444" y="39043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294311"/>
            <a:ext cx="4859338" cy="1509713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143669" y="5294312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6"/>
          <p:cNvSpPr/>
          <p:nvPr/>
        </p:nvSpPr>
        <p:spPr>
          <a:xfrm>
            <a:off x="1450157" y="5686184"/>
            <a:ext cx="1323047" cy="6570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4" name="Google Shape;424;p16"/>
          <p:cNvSpPr/>
          <p:nvPr/>
        </p:nvSpPr>
        <p:spPr>
          <a:xfrm>
            <a:off x="1450156" y="5686185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459556" y="5691111"/>
            <a:ext cx="817592" cy="6437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459561" y="5691110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950370" y="5756591"/>
            <a:ext cx="1472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its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>
              <a:lnSpc>
                <a:spcPct val="111100"/>
              </a:lnSpc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positions will update in the blocks palette.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386490" y="5791594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9" name="Google Shape;429;p16"/>
          <p:cNvSpPr/>
          <p:nvPr/>
        </p:nvSpPr>
        <p:spPr>
          <a:xfrm>
            <a:off x="2832513" y="5940359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919816" y="5937463"/>
            <a:ext cx="107657" cy="1186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655660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655669" y="3293440"/>
            <a:ext cx="485214" cy="3878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655660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6"/>
          <p:cNvSpPr/>
          <p:nvPr/>
        </p:nvSpPr>
        <p:spPr>
          <a:xfrm>
            <a:off x="0" y="4447184"/>
            <a:ext cx="4859338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2816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43449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9" name="Google Shape;439;p16"/>
          <p:cNvSpPr/>
          <p:nvPr/>
        </p:nvSpPr>
        <p:spPr>
          <a:xfrm>
            <a:off x="2993935" y="4843462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993935" y="48434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795804" y="49855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173636" y="3684774"/>
            <a:ext cx="140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another point to glide to.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184027" y="4059695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end 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594145" y="3609822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Roboto" panose="02000000000000000000" pitchFamily="2" charset="0"/>
                <a:ea typeface="Roboto" panose="02000000000000000000" pitchFamily="2" charset="0"/>
              </a:rPr>
              <a:t>Rocketship</a:t>
            </a:r>
            <a:endParaRPr lang="en-US" sz="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143669" y="448380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468498" y="4869405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934979" y="416066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143669" y="5379831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3BC0ED-5A06-4745-9A16-F19A0FB41D7D}"/>
              </a:ext>
            </a:extLst>
          </p:cNvPr>
          <p:cNvGrpSpPr/>
          <p:nvPr/>
        </p:nvGrpSpPr>
        <p:grpSpPr>
          <a:xfrm>
            <a:off x="2872114" y="1821800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3989B5F-A77C-4553-BECD-BE7DE78466C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67DD9AFC-03C7-4C24-92C3-063BD91B67F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A08449-C185-4912-99A9-57032C1F9287}"/>
              </a:ext>
            </a:extLst>
          </p:cNvPr>
          <p:cNvGrpSpPr/>
          <p:nvPr/>
        </p:nvGrpSpPr>
        <p:grpSpPr>
          <a:xfrm>
            <a:off x="697920" y="1808001"/>
            <a:ext cx="418434" cy="412750"/>
            <a:chOff x="1082678" y="1476917"/>
            <a:chExt cx="418434" cy="412750"/>
          </a:xfrm>
        </p:grpSpPr>
        <p:sp>
          <p:nvSpPr>
            <p:cNvPr id="61" name="object 26">
              <a:extLst>
                <a:ext uri="{FF2B5EF4-FFF2-40B4-BE49-F238E27FC236}">
                  <a16:creationId xmlns:a16="http://schemas.microsoft.com/office/drawing/2014/main" id="{E0D2043F-5147-4915-B7EB-11F7438D2C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29BB7005-A4A8-42D4-A5CD-76FCBCC0354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867570" y="1500696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walk or run.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289476" y="20660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289464" y="392334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289463" y="39233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Walking Animation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5045823"/>
            <a:ext cx="2442369" cy="1758202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442368" y="5045823"/>
            <a:ext cx="2416969" cy="1758202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442369" y="4982909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1128713"/>
            <a:ext cx="4859338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664409"/>
            <a:ext cx="4859338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5033111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65169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359569" y="464091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dirty="0"/>
              <a:t>Walking Animation</a:t>
            </a:r>
            <a:endParaRPr dirty="0"/>
          </a:p>
          <a:p>
            <a:pPr marL="12700">
              <a:spcBef>
                <a:spcPts val="2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822590" y="123731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577853" y="2761319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793126" y="3076384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8"/>
          <p:cNvSpPr/>
          <p:nvPr/>
        </p:nvSpPr>
        <p:spPr>
          <a:xfrm>
            <a:off x="2201069" y="1603692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433316" y="2156257"/>
            <a:ext cx="9264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walking or running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6" name="Google Shape;486;p18"/>
          <p:cNvSpPr/>
          <p:nvPr/>
        </p:nvSpPr>
        <p:spPr>
          <a:xfrm>
            <a:off x="1278981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278972" y="1633538"/>
            <a:ext cx="712482" cy="5383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278981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291612" y="2192338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488809" y="21599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3628548" y="1624012"/>
            <a:ext cx="731520" cy="731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700819" y="2188042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795533" y="3160371"/>
            <a:ext cx="609599" cy="609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853212" y="3601788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143669" y="5161620"/>
            <a:ext cx="2298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738234" y="5885242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999268" y="5519364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999268" y="551936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2442369" y="5161620"/>
            <a:ext cx="22733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589521" y="5885242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slow down the animation, try adding a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wait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inside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repeat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block.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3087391" y="5493965"/>
            <a:ext cx="985795" cy="354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1B779B-1253-418E-8D6E-6B95F53ACBA9}"/>
              </a:ext>
            </a:extLst>
          </p:cNvPr>
          <p:cNvGrpSpPr/>
          <p:nvPr/>
        </p:nvGrpSpPr>
        <p:grpSpPr>
          <a:xfrm>
            <a:off x="2690172" y="1676705"/>
            <a:ext cx="412750" cy="412751"/>
            <a:chOff x="3362829" y="1452757"/>
            <a:chExt cx="412750" cy="412751"/>
          </a:xfrm>
        </p:grpSpPr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4589D658-E7CF-44BD-8566-07F9739D14C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6827E721-C119-4EDA-A347-2908329B3C6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912D1-41DB-41D9-95CE-760F79D6E9E3}"/>
              </a:ext>
            </a:extLst>
          </p:cNvPr>
          <p:cNvGrpSpPr/>
          <p:nvPr/>
        </p:nvGrpSpPr>
        <p:grpSpPr>
          <a:xfrm>
            <a:off x="546608" y="1680400"/>
            <a:ext cx="418434" cy="412750"/>
            <a:chOff x="1082678" y="1476917"/>
            <a:chExt cx="418434" cy="412750"/>
          </a:xfrm>
        </p:grpSpPr>
        <p:sp>
          <p:nvSpPr>
            <p:cNvPr id="41" name="object 26">
              <a:extLst>
                <a:ext uri="{FF2B5EF4-FFF2-40B4-BE49-F238E27FC236}">
                  <a16:creationId xmlns:a16="http://schemas.microsoft.com/office/drawing/2014/main" id="{22D5FFCA-3626-4370-9EAE-C18D97741CE2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4D8D3909-1029-466E-AD2E-BD883F83A09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965473" y="1316817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flap its wings as it moves across the stage.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286097" y="2053310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286097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286097" y="3948746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286097" y="39487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348822" y="634727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Flying Animation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859333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1128712"/>
            <a:ext cx="4859333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1116012"/>
            <a:ext cx="4859333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755557"/>
            <a:ext cx="4859333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742843"/>
            <a:ext cx="4859333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2124869" y="1552892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2264269" y="2105457"/>
            <a:ext cx="1295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>
              <a:tabLst>
                <a:tab pos="541338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Parrot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flying sprite).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189634" y="15827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189628" y="1582737"/>
            <a:ext cx="712482" cy="539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89634" y="15827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362736" y="2119312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455789" y="21091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3688873" y="1582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711717" y="1600124"/>
            <a:ext cx="666779" cy="5760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688873" y="1582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889167" y="2119312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359569" y="430444"/>
            <a:ext cx="43561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/>
            <a:r>
              <a:rPr lang="en-US" dirty="0"/>
              <a:t>Flying Animation</a:t>
            </a:r>
            <a:endParaRPr dirty="0"/>
          </a:p>
          <a:p>
            <a:pPr marL="12700">
              <a:spcBef>
                <a:spcPts val="85"/>
              </a:spcBef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470065" y="3582988"/>
            <a:ext cx="1410694" cy="17301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20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611811"/>
            <a:ext cx="4859333" cy="1192213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599112"/>
            <a:ext cx="4859333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328069" y="3526614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20"/>
          <p:cNvSpPr/>
          <p:nvPr/>
        </p:nvSpPr>
        <p:spPr>
          <a:xfrm>
            <a:off x="372269" y="3582988"/>
            <a:ext cx="1552956" cy="88740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172369" y="4451636"/>
            <a:ext cx="9245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end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610770" y="4413536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429035" y="3864922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873694" y="4278851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763169" y="4100755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763169" y="4570115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5" name="Google Shape;565;p20"/>
          <p:cNvSpPr txBox="1"/>
          <p:nvPr/>
        </p:nvSpPr>
        <p:spPr>
          <a:xfrm>
            <a:off x="143669" y="5733120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66" name="Google Shape;566;p20"/>
          <p:cNvSpPr/>
          <p:nvPr/>
        </p:nvSpPr>
        <p:spPr>
          <a:xfrm>
            <a:off x="2993935" y="5999162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993935" y="59991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795804" y="61412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143669" y="2856864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156380" y="3279122"/>
            <a:ext cx="2171690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Glide across the screen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366939" y="3275721"/>
            <a:ext cx="235495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Flap the wings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1117893" y="3659932"/>
            <a:ext cx="1311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the starting point.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323385" y="3904868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one costume.</a:t>
            </a: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372270" y="5978120"/>
            <a:ext cx="245317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>
              <a:spcBef>
                <a:spcPts val="86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FC3FAA-2335-4980-BF8A-2117348815BB}"/>
              </a:ext>
            </a:extLst>
          </p:cNvPr>
          <p:cNvGrpSpPr/>
          <p:nvPr/>
        </p:nvGrpSpPr>
        <p:grpSpPr>
          <a:xfrm>
            <a:off x="2700496" y="1590451"/>
            <a:ext cx="412750" cy="412751"/>
            <a:chOff x="3362829" y="1452757"/>
            <a:chExt cx="412750" cy="412751"/>
          </a:xfrm>
        </p:grpSpPr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CE812731-8CD7-4467-A73A-C461C7B72D65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35B2BD30-CACB-4C13-8EE8-F71CD709B0C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7EF3A4-5D98-4BAA-90A8-522868D0C2AB}"/>
              </a:ext>
            </a:extLst>
          </p:cNvPr>
          <p:cNvGrpSpPr/>
          <p:nvPr/>
        </p:nvGrpSpPr>
        <p:grpSpPr>
          <a:xfrm>
            <a:off x="508619" y="1589940"/>
            <a:ext cx="418434" cy="412750"/>
            <a:chOff x="1082678" y="1476917"/>
            <a:chExt cx="418434" cy="412750"/>
          </a:xfrm>
        </p:grpSpPr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BC6576E7-95A7-492B-BEA0-152FB4564AA9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7">
              <a:extLst>
                <a:ext uri="{FF2B5EF4-FFF2-40B4-BE49-F238E27FC236}">
                  <a16:creationId xmlns:a16="http://schemas.microsoft.com/office/drawing/2014/main" id="{FBF205A6-C60C-4323-9A81-5D5725352A9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660662" y="1465263"/>
            <a:ext cx="153860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talk.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289476" y="20533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289463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289476" y="393604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289463" y="39360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993893" y="471607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1102329" y="4716078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284346" y="634727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800" dirty="0"/>
              <a:t>Talking Animation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1128712"/>
            <a:ext cx="4859338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109173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281362"/>
            <a:ext cx="4859338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2686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635689"/>
            <a:ext cx="4859338" cy="1168336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62298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902619" y="1563051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610849" y="2098991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Penguin 2.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747647" y="2344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868976" y="2391625"/>
            <a:ext cx="469812" cy="5298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747647" y="2344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905786" y="2892891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181509" y="1881384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>
              <a:lnSpc>
                <a:spcPct val="1157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the penguin’s other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200571" y="1638337"/>
            <a:ext cx="661746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5" name="Google Shape;615;p22"/>
          <p:cNvSpPr/>
          <p:nvPr/>
        </p:nvSpPr>
        <p:spPr>
          <a:xfrm>
            <a:off x="3200562" y="1638342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6" name="Google Shape;616;p22"/>
          <p:cNvSpPr/>
          <p:nvPr/>
        </p:nvSpPr>
        <p:spPr>
          <a:xfrm>
            <a:off x="2210092" y="1642623"/>
            <a:ext cx="889000" cy="14161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7" name="Google Shape;617;p22"/>
          <p:cNvSpPr/>
          <p:nvPr/>
        </p:nvSpPr>
        <p:spPr>
          <a:xfrm>
            <a:off x="2210092" y="1642624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359569" y="388606"/>
            <a:ext cx="4356100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lnSpc>
                <a:spcPct val="117708"/>
              </a:lnSpc>
            </a:pPr>
            <a:r>
              <a:rPr lang="en-US" dirty="0"/>
              <a:t>Talking Animation</a:t>
            </a:r>
          </a:p>
          <a:p>
            <a:pPr marL="12700">
              <a:lnSpc>
                <a:spcPct val="114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143669" y="3396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379931" y="4303959"/>
            <a:ext cx="1537633" cy="7408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2" name="Google Shape;622;p22"/>
          <p:cNvSpPr txBox="1"/>
          <p:nvPr/>
        </p:nvSpPr>
        <p:spPr>
          <a:xfrm>
            <a:off x="689769" y="5108371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847249" y="4897461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2048669" y="3831414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420269" y="4332421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196868" y="3921414"/>
            <a:ext cx="1605542" cy="14905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7" name="Google Shape;627;p22"/>
          <p:cNvSpPr txBox="1"/>
          <p:nvPr/>
        </p:nvSpPr>
        <p:spPr>
          <a:xfrm>
            <a:off x="3420270" y="4860741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699669" y="4497160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699669" y="5017320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653564" y="3978362"/>
            <a:ext cx="1136748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885298" y="3748621"/>
            <a:ext cx="560158" cy="2052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2" name="Google Shape;632;p22"/>
          <p:cNvSpPr/>
          <p:nvPr/>
        </p:nvSpPr>
        <p:spPr>
          <a:xfrm>
            <a:off x="885300" y="374863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3" name="Google Shape;633;p22"/>
          <p:cNvSpPr txBox="1"/>
          <p:nvPr/>
        </p:nvSpPr>
        <p:spPr>
          <a:xfrm>
            <a:off x="143669" y="5745820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>
              <a:tabLst>
                <a:tab pos="625475" algn="l"/>
              </a:tabLst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634" name="Google Shape;634;p22"/>
          <p:cNvSpPr/>
          <p:nvPr/>
        </p:nvSpPr>
        <p:spPr>
          <a:xfrm>
            <a:off x="2993935" y="6024562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993935" y="60245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795804" y="61539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143670" y="5982484"/>
            <a:ext cx="266933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>
              <a:spcBef>
                <a:spcPts val="86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595454-EB85-4D47-8C23-3C48B78AC010}"/>
              </a:ext>
            </a:extLst>
          </p:cNvPr>
          <p:cNvGrpSpPr/>
          <p:nvPr/>
        </p:nvGrpSpPr>
        <p:grpSpPr>
          <a:xfrm>
            <a:off x="942371" y="1608233"/>
            <a:ext cx="412750" cy="412751"/>
            <a:chOff x="3362829" y="1452757"/>
            <a:chExt cx="412750" cy="412751"/>
          </a:xfrm>
        </p:grpSpPr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F348EC2D-AFFC-4E97-B1AD-AC1142DF9C7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>
              <a:extLst>
                <a:ext uri="{FF2B5EF4-FFF2-40B4-BE49-F238E27FC236}">
                  <a16:creationId xmlns:a16="http://schemas.microsoft.com/office/drawing/2014/main" id="{41FACFFB-6DE8-452B-89F1-81B3A82C54D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867570" y="1305242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Edit a sprite’s costumes to create your own animation.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376519" y="6125164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289476" y="20533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289463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289464" y="394874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289463" y="39487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378131" y="635135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Draw an Animation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1128712"/>
            <a:ext cx="4859338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786311"/>
            <a:ext cx="2823369" cy="2017713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786312"/>
            <a:ext cx="4859338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273969" y="1592262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381795" y="2505084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381794" y="250508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623382" y="3040537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392589" y="2075617"/>
            <a:ext cx="6991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13969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1820665" y="1591144"/>
            <a:ext cx="6617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7" name="Google Shape;677;p24"/>
          <p:cNvSpPr/>
          <p:nvPr/>
        </p:nvSpPr>
        <p:spPr>
          <a:xfrm>
            <a:off x="1820661" y="159115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8" name="Google Shape;678;p24"/>
          <p:cNvSpPr/>
          <p:nvPr/>
        </p:nvSpPr>
        <p:spPr>
          <a:xfrm>
            <a:off x="1456213" y="2088050"/>
            <a:ext cx="1390650" cy="895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9" name="Google Shape;679;p24"/>
          <p:cNvSpPr/>
          <p:nvPr/>
        </p:nvSpPr>
        <p:spPr>
          <a:xfrm>
            <a:off x="1456213" y="2088050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591506" y="2793665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3026569" y="1592262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178969" y="1688351"/>
            <a:ext cx="12433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you should have two identical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201194" y="2088050"/>
            <a:ext cx="1276350" cy="895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4" name="Google Shape;684;p24"/>
          <p:cNvSpPr/>
          <p:nvPr/>
        </p:nvSpPr>
        <p:spPr>
          <a:xfrm>
            <a:off x="3201194" y="2088050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521196" y="2785273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6" name="Google Shape;686;p24"/>
          <p:cNvSpPr/>
          <p:nvPr/>
        </p:nvSpPr>
        <p:spPr>
          <a:xfrm>
            <a:off x="378619" y="3643312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359570" y="3740483"/>
            <a:ext cx="6038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433988" y="3740483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part of the costume to squeeze or stretch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456213" y="4164217"/>
            <a:ext cx="638810" cy="4409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456213" y="4164218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431115" y="4164217"/>
            <a:ext cx="447751" cy="44003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431114" y="4164217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4017093" y="4164218"/>
            <a:ext cx="447751" cy="4400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4017093" y="4164218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323835" y="4461909"/>
            <a:ext cx="102565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578770" y="5769633"/>
            <a:ext cx="8223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next costume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animate your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238455" y="4164218"/>
            <a:ext cx="638812" cy="44003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238455" y="4164218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611318" y="4373400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823368" y="4786311"/>
            <a:ext cx="2035969" cy="2008479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823369" y="4786312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2846863" y="4894920"/>
            <a:ext cx="186880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275694" y="5761391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indent="11113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433989" y="3043872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(on a Mac, control-click) a costume to duplicate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433989" y="1852816"/>
            <a:ext cx="124269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178969" y="3043872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costume to select and edit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536728" y="5337478"/>
            <a:ext cx="488400" cy="260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536728" y="5337478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256445" y="4081436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359569" y="404993"/>
            <a:ext cx="435610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/>
            <a:r>
              <a:rPr lang="en-US" dirty="0"/>
              <a:t>Draw an Animation</a:t>
            </a:r>
            <a:endParaRPr dirty="0"/>
          </a:p>
          <a:p>
            <a:pPr marL="12700">
              <a:spcBef>
                <a:spcPts val="14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143669" y="4894920"/>
            <a:ext cx="2679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43670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381795" y="4164217"/>
            <a:ext cx="712469" cy="44099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381794" y="4164218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529355" y="4086112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7" name="Google Shape;717;p24"/>
          <p:cNvSpPr/>
          <p:nvPr/>
        </p:nvSpPr>
        <p:spPr>
          <a:xfrm>
            <a:off x="392590" y="5188609"/>
            <a:ext cx="1046645" cy="11804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423201" y="5922663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1019969" y="5677433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578769" y="5424692"/>
            <a:ext cx="1046644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597831" y="5194960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2" name="Google Shape;722;p24"/>
          <p:cNvSpPr/>
          <p:nvPr/>
        </p:nvSpPr>
        <p:spPr>
          <a:xfrm>
            <a:off x="1597822" y="519496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9" name="Google Shape;689;p24"/>
          <p:cNvSpPr txBox="1"/>
          <p:nvPr/>
        </p:nvSpPr>
        <p:spPr>
          <a:xfrm>
            <a:off x="3153569" y="3740487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handle to rotate an object you’ve selected.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C239A3-B26E-4ECB-887C-81A7B8E6CC72}"/>
              </a:ext>
            </a:extLst>
          </p:cNvPr>
          <p:cNvGrpSpPr/>
          <p:nvPr/>
        </p:nvGrpSpPr>
        <p:grpSpPr>
          <a:xfrm>
            <a:off x="541516" y="1591319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9F89192E-359D-4F4F-B891-889840E5C3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71F222C3-9748-48E1-9F64-B3C9E23BD0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761238" y="2131663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indent="0"/>
            <a:r>
              <a:rPr lang="en-US" dirty="0"/>
              <a:t>Try these cards in any order:</a:t>
            </a:r>
            <a:endParaRPr dirty="0"/>
          </a:p>
          <a:p>
            <a:pPr marL="291465" indent="0"/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indent="-138429"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Move with Arrow Keys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Character Jump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 Poses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from Point to Point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Flying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indent="-13207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 an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323418" y="1059690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dirty="0"/>
              <a:t>Animate a Character Cards</a:t>
            </a:r>
            <a:endParaRPr dirty="0"/>
          </a:p>
        </p:txBody>
      </p:sp>
      <p:sp>
        <p:nvSpPr>
          <p:cNvPr id="125" name="Google Shape;125;p8"/>
          <p:cNvSpPr/>
          <p:nvPr/>
        </p:nvSpPr>
        <p:spPr>
          <a:xfrm>
            <a:off x="2080259" y="6091697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59896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" name="Google Shape;72;p7">
            <a:extLst>
              <a:ext uri="{FF2B5EF4-FFF2-40B4-BE49-F238E27FC236}">
                <a16:creationId xmlns:a16="http://schemas.microsoft.com/office/drawing/2014/main" id="{6D7CECE6-9454-4397-A41D-30724A05F6DF}"/>
              </a:ext>
            </a:extLst>
          </p:cNvPr>
          <p:cNvSpPr txBox="1"/>
          <p:nvPr/>
        </p:nvSpPr>
        <p:spPr>
          <a:xfrm>
            <a:off x="2902098" y="6156449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0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143669" y="439180"/>
            <a:ext cx="4572000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algn="ctr">
              <a:lnSpc>
                <a:spcPct val="108333"/>
              </a:lnSpc>
            </a:pPr>
            <a:r>
              <a:rPr lang="en-US" dirty="0"/>
              <a:t>Move with Arrow Keys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Google Shape;143;p9"/>
          <p:cNvSpPr txBox="1"/>
          <p:nvPr/>
        </p:nvSpPr>
        <p:spPr>
          <a:xfrm>
            <a:off x="2364796" y="612531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301667" y="2042629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301667" y="204262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981863" y="4676892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981862" y="2782052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298876" y="3933817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298873" y="3933812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849560" y="1379139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arrow keys to move your </a:t>
            </a:r>
            <a:b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character around.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1128712"/>
            <a:ext cx="4859338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767000"/>
            <a:ext cx="4859338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7543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624511"/>
            <a:ext cx="4859338" cy="1179513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611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72269" y="4519967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72270" y="3699256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359570" y="263941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r>
              <a:rPr lang="en-US" dirty="0"/>
              <a:t>Move with Arrow Keys</a:t>
            </a:r>
            <a:endParaRPr dirty="0"/>
          </a:p>
          <a:p>
            <a:pPr marL="12700">
              <a:spcBef>
                <a:spcPts val="4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429669" y="1629092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564320" y="2298497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5176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517695" y="1760538"/>
            <a:ext cx="712457" cy="5413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5176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699444" y="2311866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359570" y="2286951"/>
            <a:ext cx="10827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634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925538" y="1798198"/>
            <a:ext cx="391540" cy="5077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851451" y="2311866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429669" y="3661091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359569" y="3205162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x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670" y="2784838"/>
            <a:ext cx="4571999" cy="39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359569" y="3421062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side to side.	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276794" y="481684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4276795" y="3982915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686787" y="3700269"/>
            <a:ext cx="1503273" cy="7138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686794" y="4524984"/>
            <a:ext cx="1563087" cy="6961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674086" y="5301083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359570" y="5273299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043465" y="5096401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486260" y="4143677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484939" y="497161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338226" y="5089390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143669" y="5725223"/>
            <a:ext cx="4572000" cy="23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198" name="Google Shape;198;p10"/>
          <p:cNvSpPr/>
          <p:nvPr/>
        </p:nvSpPr>
        <p:spPr>
          <a:xfrm>
            <a:off x="1077461" y="5898792"/>
            <a:ext cx="204584" cy="22191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1077461" y="6144701"/>
            <a:ext cx="204584" cy="22191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306102" y="6144701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848819" y="6144701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592394" y="3421062"/>
            <a:ext cx="2097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 your character 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up and down.</a:t>
            </a: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679244" y="5886394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 to move your character around.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" name="Google Shape;184;p10">
            <a:extLst>
              <a:ext uri="{FF2B5EF4-FFF2-40B4-BE49-F238E27FC236}">
                <a16:creationId xmlns:a16="http://schemas.microsoft.com/office/drawing/2014/main" id="{FFDA1AED-A654-402D-AF1F-8A2F112C116D}"/>
              </a:ext>
            </a:extLst>
          </p:cNvPr>
          <p:cNvSpPr txBox="1"/>
          <p:nvPr/>
        </p:nvSpPr>
        <p:spPr>
          <a:xfrm>
            <a:off x="2668289" y="3228609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BF9DFB-17F0-4BD2-9B36-46AECCCC5405}"/>
              </a:ext>
            </a:extLst>
          </p:cNvPr>
          <p:cNvGrpSpPr/>
          <p:nvPr/>
        </p:nvGrpSpPr>
        <p:grpSpPr>
          <a:xfrm>
            <a:off x="2878010" y="1745742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F474510C-FC22-475F-A30A-B589F851B04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07C9EDEF-F53A-4002-A4A5-C3D28085481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CC9EAA-EE6A-4F04-B9B8-34A680654800}"/>
              </a:ext>
            </a:extLst>
          </p:cNvPr>
          <p:cNvGrpSpPr/>
          <p:nvPr/>
        </p:nvGrpSpPr>
        <p:grpSpPr>
          <a:xfrm>
            <a:off x="697400" y="1745741"/>
            <a:ext cx="418434" cy="412750"/>
            <a:chOff x="1082678" y="1476917"/>
            <a:chExt cx="418434" cy="412750"/>
          </a:xfrm>
        </p:grpSpPr>
        <p:sp>
          <p:nvSpPr>
            <p:cNvPr id="56" name="object 26">
              <a:extLst>
                <a:ext uri="{FF2B5EF4-FFF2-40B4-BE49-F238E27FC236}">
                  <a16:creationId xmlns:a16="http://schemas.microsoft.com/office/drawing/2014/main" id="{628C88A3-77F5-4302-93D3-8163564D0BE0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27">
              <a:extLst>
                <a:ext uri="{FF2B5EF4-FFF2-40B4-BE49-F238E27FC236}">
                  <a16:creationId xmlns:a16="http://schemas.microsoft.com/office/drawing/2014/main" id="{B0DEC04A-CA96-49CE-B1F0-9E3A0F7E947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376519" y="6125164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867569" y="6129337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143670" y="434313"/>
            <a:ext cx="4572000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indent="-994410" algn="ctr">
              <a:lnSpc>
                <a:spcPct val="108333"/>
              </a:lnSpc>
            </a:pPr>
            <a:r>
              <a:rPr lang="en-US" dirty="0"/>
              <a:t>Make a Character Jump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867570" y="1465263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jump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289464" y="2066010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289476" y="3926686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289463" y="39266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1128713"/>
            <a:ext cx="4859338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966668"/>
            <a:ext cx="4859338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95396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228271"/>
            <a:ext cx="4859338" cy="1575754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215571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359569" y="450952"/>
            <a:ext cx="43561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7708"/>
              </a:lnSpc>
            </a:pPr>
            <a:r>
              <a:rPr lang="en-US" dirty="0"/>
              <a:t>Make a Character Jump</a:t>
            </a:r>
            <a:endParaRPr dirty="0"/>
          </a:p>
          <a:p>
            <a:pPr marL="12700">
              <a:lnSpc>
                <a:spcPct val="114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822590" y="123731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577875" y="3078819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074150" y="5339420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551631" y="2298476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555795" y="1760537"/>
            <a:ext cx="712457" cy="539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704260" y="2308691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299945" y="2298476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897789" y="1763230"/>
            <a:ext cx="447042" cy="5260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848933" y="2311866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624248" y="3468408"/>
            <a:ext cx="1582661" cy="13932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2628130" y="4633710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3059348" y="4528636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666491" y="3579812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666491" y="3579812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833445" y="3941892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771380" y="3597098"/>
            <a:ext cx="302183" cy="3556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602730" y="4049510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3059347" y="3944436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high to jump.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146807" y="5799129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824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824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518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518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1056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1056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287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287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825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825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749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749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899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1127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818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593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365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881029" y="5888173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1DFDB7-D070-4F79-8CDF-CC27FD6357E6}"/>
              </a:ext>
            </a:extLst>
          </p:cNvPr>
          <p:cNvGrpSpPr/>
          <p:nvPr/>
        </p:nvGrpSpPr>
        <p:grpSpPr>
          <a:xfrm>
            <a:off x="2852972" y="1789551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924DEA9B-B4D0-4F39-8298-6FA2AC8646D4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B94C90F5-BAC6-4E1C-90DB-9E3AAA82F16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DA34FC-FB6B-496B-92B1-EE6A8B016B86}"/>
              </a:ext>
            </a:extLst>
          </p:cNvPr>
          <p:cNvGrpSpPr/>
          <p:nvPr/>
        </p:nvGrpSpPr>
        <p:grpSpPr>
          <a:xfrm>
            <a:off x="684735" y="1786275"/>
            <a:ext cx="418434" cy="412750"/>
            <a:chOff x="1082678" y="1476917"/>
            <a:chExt cx="418434" cy="412750"/>
          </a:xfrm>
        </p:grpSpPr>
        <p:sp>
          <p:nvSpPr>
            <p:cNvPr id="60" name="object 26">
              <a:extLst>
                <a:ext uri="{FF2B5EF4-FFF2-40B4-BE49-F238E27FC236}">
                  <a16:creationId xmlns:a16="http://schemas.microsoft.com/office/drawing/2014/main" id="{23BCA328-6096-4913-9196-3D79C9971277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F1B9068C-FB4B-45E6-B61B-A4ED2FBB77F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376519" y="6125164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785011" y="1466565"/>
            <a:ext cx="3289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-1270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 when you press a key.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289476" y="20533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289463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289476" y="393938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289463" y="39393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Switch Poses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0"/>
            <a:ext cx="4859338" cy="112900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1128712"/>
            <a:ext cx="4859338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325812"/>
            <a:ext cx="4859338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3131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359569" y="355125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791"/>
              </a:lnSpc>
            </a:pPr>
            <a:r>
              <a:rPr lang="en-US" dirty="0"/>
              <a:t>Switch Poses</a:t>
            </a:r>
            <a:br>
              <a:rPr lang="en-US" dirty="0"/>
            </a:b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644809" y="4073802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344070" y="4511293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2029619" y="1588452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3020485" y="4599303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380620" y="1525587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 with multiple costumes, like Max.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535611"/>
            <a:ext cx="4859338" cy="1268413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522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3020485" y="5145403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680728" y="41770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680728" y="4178515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680728" y="41770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331369" y="1854161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>
              <a:lnSpc>
                <a:spcPct val="1157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all of your sprite’s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206923" y="1588452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206920" y="1588457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212613" y="1907629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212612" y="1907633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1648860" y="3748621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4"/>
          <p:cNvSpPr/>
          <p:nvPr/>
        </p:nvSpPr>
        <p:spPr>
          <a:xfrm>
            <a:off x="1648866" y="374863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4"/>
          <p:cNvSpPr/>
          <p:nvPr/>
        </p:nvSpPr>
        <p:spPr>
          <a:xfrm>
            <a:off x="824501" y="61343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824501" y="61036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51856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51856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105628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105628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28742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28742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82514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82514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74970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74970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899391" y="59239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1127266" y="59252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818686" y="59252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593314" y="59252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365043" y="59252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881029" y="6104073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191319" y="2014538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191319" y="2015992"/>
            <a:ext cx="485875" cy="3683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191319" y="2014538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167819" y="2387312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680719" y="4557512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342687" y="2624304"/>
            <a:ext cx="155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Scroll over sprites in the Sprite Library to see if they have different costumes.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143669" y="338005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171039" y="3776160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152643" y="5619431"/>
            <a:ext cx="456302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273680" y="4951611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 different costume.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2067957" y="6020552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space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key on your keyboard.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DA07FB-18EB-4726-AC3D-8CE8610801A3}"/>
              </a:ext>
            </a:extLst>
          </p:cNvPr>
          <p:cNvGrpSpPr/>
          <p:nvPr/>
        </p:nvGrpSpPr>
        <p:grpSpPr>
          <a:xfrm>
            <a:off x="633044" y="2065337"/>
            <a:ext cx="412750" cy="412751"/>
            <a:chOff x="3362829" y="1452757"/>
            <a:chExt cx="412750" cy="412751"/>
          </a:xfrm>
        </p:grpSpPr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FD32B5D0-694E-41EF-8F93-87A83AA5A2AB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04090836-2486-4D5D-A3AD-5235F4BA8F4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867569" y="1426006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sprite glide from point to point.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641177" y="1977098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641176" y="1977110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641177" y="3265957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641176" y="3265956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513692" y="3333915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641177" y="4554804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641176" y="4554803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513692" y="462276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192184" y="453821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algn="ctr">
              <a:lnSpc>
                <a:spcPct val="108333"/>
              </a:lnSpc>
            </a:pPr>
            <a:r>
              <a:rPr lang="en-US" dirty="0"/>
              <a:t>Glide from Point to Point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747</Words>
  <Application>Microsoft Office PowerPoint</Application>
  <PresentationFormat>Custom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Roboto Black</vt:lpstr>
      <vt:lpstr>Times New Roman</vt:lpstr>
      <vt:lpstr>Montserrat Black</vt:lpstr>
      <vt:lpstr>Roboto</vt:lpstr>
      <vt:lpstr>Calibri</vt:lpstr>
      <vt:lpstr>Roboto Medium</vt:lpstr>
      <vt:lpstr>Office Theme</vt:lpstr>
      <vt:lpstr>Animate a Character Cards</vt:lpstr>
      <vt:lpstr>Animate a Character Cards</vt:lpstr>
      <vt:lpstr>Move with Arrow Keys</vt:lpstr>
      <vt:lpstr>Move with Arrow Keys scratch.mit.edu</vt:lpstr>
      <vt:lpstr>Make a Character Jump</vt:lpstr>
      <vt:lpstr>Make a Character Jump scratch.mit.edu</vt:lpstr>
      <vt:lpstr>Switch Poses</vt:lpstr>
      <vt:lpstr>Switch Poses scratch.mit.edu</vt:lpstr>
      <vt:lpstr>Glide from Point to Point</vt:lpstr>
      <vt:lpstr>Glide from Point to Point scratch.mit.edu</vt:lpstr>
      <vt:lpstr>Walking Animation</vt:lpstr>
      <vt:lpstr>Walking Animation scratch.mit.edu</vt:lpstr>
      <vt:lpstr>Flying Animation</vt:lpstr>
      <vt:lpstr>Flying Animation scratch.mit.edu</vt:lpstr>
      <vt:lpstr>Talking Animation</vt:lpstr>
      <vt:lpstr>Talking Animation scratch.mit.edu</vt:lpstr>
      <vt:lpstr>Draw an Animation</vt:lpstr>
      <vt:lpstr>Draw an Animation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Hans</cp:lastModifiedBy>
  <cp:revision>46</cp:revision>
  <dcterms:modified xsi:type="dcterms:W3CDTF">2021-01-30T21:15:17Z</dcterms:modified>
</cp:coreProperties>
</file>